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creenshot 2023-03-06 at 15.04.22.png" descr="Screenshot 2023-03-06 at 15.04.2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0114" y="-10921"/>
            <a:ext cx="5610412" cy="402434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Screenshot 2023-03-06 at 15.04.55.png" descr="Screenshot 2023-03-06 at 15.04.5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14235" y="9202400"/>
            <a:ext cx="11064867" cy="45673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Screenshot 2023-03-06 at 15.05.14.png" descr="Screenshot 2023-03-06 at 15.05.14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75430" y="353919"/>
            <a:ext cx="11433140" cy="32946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Screenshot 2023-03-06 at 15.05.31.png" descr="Screenshot 2023-03-06 at 15.05.31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9540924" y="695231"/>
            <a:ext cx="4465973" cy="730178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Título / Title"/>
          <p:cNvSpPr txBox="1"/>
          <p:nvPr>
            <p:ph type="ctrTitle"/>
          </p:nvPr>
        </p:nvSpPr>
        <p:spPr>
          <a:xfrm>
            <a:off x="6207913" y="5563092"/>
            <a:ext cx="11968174" cy="1724800"/>
          </a:xfrm>
          <a:prstGeom prst="rect">
            <a:avLst/>
          </a:prstGeom>
        </p:spPr>
        <p:txBody>
          <a:bodyPr/>
          <a:lstStyle>
            <a:lvl1pPr algn="ctr" defTabSz="362204">
              <a:lnSpc>
                <a:spcPct val="100000"/>
              </a:lnSpc>
              <a:defRPr b="0" spc="0" sz="93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Título / Title</a:t>
            </a:r>
          </a:p>
        </p:txBody>
      </p:sp>
      <p:sp>
        <p:nvSpPr>
          <p:cNvPr id="156" name="Autores e instituições / Authors and institutions"/>
          <p:cNvSpPr txBox="1"/>
          <p:nvPr/>
        </p:nvSpPr>
        <p:spPr>
          <a:xfrm>
            <a:off x="7420490" y="7360460"/>
            <a:ext cx="9543020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i="1" sz="3400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Autores e instituições / Authors and institutions</a:t>
            </a:r>
          </a:p>
        </p:txBody>
      </p:sp>
      <p:pic>
        <p:nvPicPr>
          <p:cNvPr id="157" name="Screenshot 2023-03-06 at 15.10.44.png" descr="Screenshot 2023-03-06 at 15.10.44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66556" y="12443955"/>
            <a:ext cx="5341312" cy="8737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Screenshot 2023-03-06 at 15.11.14.png" descr="Screenshot 2023-03-06 at 15.11.14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857009" y="12450956"/>
            <a:ext cx="5341312" cy="8597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Screenshot 2023-03-06 at 15.05.31.png" descr="Screenshot 2023-03-06 at 15.05.3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433829" y="679875"/>
            <a:ext cx="4617840" cy="7550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Screenshot 2023-03-06 at 15.10.44.png" descr="Screenshot 2023-03-06 at 15.10.4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968870" y="12734379"/>
            <a:ext cx="4010934" cy="6561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Screenshot 2023-03-06 at 15.11.14.png" descr="Screenshot 2023-03-06 at 15.11.14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128945" y="12727378"/>
            <a:ext cx="4076254" cy="6561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